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tree-ma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Where Does a Tree's Mass Come From?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A 1-Ton Tree Got Most of Its Weight From Air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5-LS1-1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that plants get most of their mass from CO2 in the air, not soil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CO2 and sunlight drive photosynthesis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how photosynthesis converts air into tree mass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to tree growth when CO2 or sunlight is removed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Photosynthesis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plants use to convert light, CO2, and water into sugar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CO2 (Carbon Dioxide)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gas plants use as raw material for growth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Biomass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total mass of living material in an organism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Glucose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sugar produced by photosynthesis - plant food and building material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Where does a tree get the materials it needs to grow?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A 1-Ton Tree Got Most of Its Weight From Air. Today we'll build a MODEL to discover the answer!</a:t>
            </a:r>
          </a:p>
        </p:txBody>
      </p:sp>
      <p:pic>
        <p:nvPicPr>
          <p:cNvPr id="8" name="Picture 7" descr="landscape-for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tree-grow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CO2 in Air</a:t>
            </a:r>
          </a:p>
          <a:p>
            <a:pPr>
              <a:spcBef>
                <a:spcPts val="600"/>
              </a:spcBef>
              <a:defRPr sz="1600"/>
            </a:pPr>
            <a:r>
              <a:t>     *  Sunlight</a:t>
            </a:r>
          </a:p>
          <a:p>
            <a:pPr>
              <a:spcBef>
                <a:spcPts val="600"/>
              </a:spcBef>
              <a:defRPr sz="1600"/>
            </a:pPr>
            <a:r>
              <a:t>     *  Photosynthesis Rate</a:t>
            </a:r>
          </a:p>
          <a:p>
            <a:pPr>
              <a:spcBef>
                <a:spcPts val="600"/>
              </a:spcBef>
              <a:defRPr sz="1600"/>
            </a:pPr>
            <a:r>
              <a:t>     *  Tree Biomass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photosynthe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trees don't get mass from soil, where do the carbon atoms in wood come from?</a:t>
            </a:r>
          </a:p>
        </p:txBody>
      </p:sp>
      <p:pic>
        <p:nvPicPr>
          <p:cNvPr id="8" name="Picture 7" descr="discussion-photosynthe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Normal Growth</a:t>
            </a:r>
          </a:p>
          <a:p>
            <a:pPr>
              <a:defRPr sz="1400"/>
            </a:pPr>
            <a:r>
              <a:t>     CO2 and Sunlight at normal levels</a:t>
            </a:r>
          </a:p>
          <a:p>
            <a:pPr>
              <a:spcBef>
                <a:spcPts val="1200"/>
              </a:spcBef>
              <a:defRPr sz="1600" b="1"/>
            </a:pPr>
            <a:r>
              <a:t>No CO2</a:t>
            </a:r>
          </a:p>
          <a:p>
            <a:pPr>
              <a:defRPr sz="1400"/>
            </a:pPr>
            <a:r>
              <a:t>     Lock CO2 to 0% - sealed environment</a:t>
            </a:r>
          </a:p>
          <a:p>
            <a:pPr>
              <a:spcBef>
                <a:spcPts val="1200"/>
              </a:spcBef>
              <a:defRPr sz="1600" b="1"/>
            </a:pPr>
            <a:r>
              <a:t>Greenhouse Boost</a:t>
            </a:r>
          </a:p>
          <a:p>
            <a:pPr>
              <a:defRPr sz="1400"/>
            </a:pPr>
            <a:r>
              <a:t>     Both CO2 and Sunlight at high levels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Trees get most of their mass from CO2 in the air - not from soil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Soil provides minerals but not the bulk mass of the tree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Remove CO2 and tree growth stops completely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This is why deforestation releases stored carbon back to atmosphere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Trees get their mass from carbon dioxide in the AIR! They pull CO2 through their leaves and use photosynthesis to build it into solid wood.</a:t>
            </a:r>
          </a:p>
        </p:txBody>
      </p:sp>
      <p:pic>
        <p:nvPicPr>
          <p:cNvPr id="8" name="Picture 7" descr="cover-tree-ma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Carbon Capture Forest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reforestation project to capture the most CO2 possible.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Your city wants to offset carbon emissions by planting trees. Design the most effective carbon capture forest.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tree species capture the most CO2?</a:t>
            </a:r>
          </a:p>
          <a:p>
            <a:pPr>
              <a:spcBef>
                <a:spcPts val="400"/>
              </a:spcBef>
              <a:defRPr sz="1300"/>
            </a:pPr>
            <a:r>
              <a:t>     *  How much CO2 does one tree absorb per year?</a:t>
            </a:r>
          </a:p>
          <a:p>
            <a:pPr>
              <a:spcBef>
                <a:spcPts val="400"/>
              </a:spcBef>
              <a:defRPr sz="1300"/>
            </a:pPr>
            <a:r>
              <a:t>     *  Where should the forest be located for maximum growth?</a:t>
            </a:r>
          </a:p>
        </p:txBody>
      </p:sp>
      <p:pic>
        <p:nvPicPr>
          <p:cNvPr id="7" name="Picture 6" descr="stem-plan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Plant Biologists and Agricultural Scientists optimize photosynthesis to feed 8 billion people. They earn $65,000-$105,000/year.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